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65" r:id="rId5"/>
    <p:sldId id="276" r:id="rId6"/>
    <p:sldId id="277" r:id="rId7"/>
    <p:sldId id="278" r:id="rId8"/>
    <p:sldId id="280" r:id="rId9"/>
    <p:sldId id="285" r:id="rId10"/>
    <p:sldId id="279" r:id="rId11"/>
    <p:sldId id="283" r:id="rId12"/>
    <p:sldId id="281" r:id="rId13"/>
    <p:sldId id="282" r:id="rId14"/>
    <p:sldId id="284" r:id="rId15"/>
    <p:sldId id="288" r:id="rId16"/>
    <p:sldId id="274" r:id="rId17"/>
    <p:sldId id="287" r:id="rId18"/>
    <p:sldId id="268" r:id="rId19"/>
    <p:sldId id="286" r:id="rId20"/>
    <p:sldId id="269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0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F79B-C4FE-4340-887D-811CD655CA26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9F01-BE99-4840-B67C-19ADC72979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67400"/>
            <a:ext cx="893064" cy="7254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elix Titling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High Tower Tex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High Tower Text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High Tower Text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High Tower Text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High Tower Tex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isitor.r20.constantcontact.com/manage/optin/ea?v=001SSmobnhEvp-vqpTxXM1bnw%3D%3D" TargetMode="External"/><Relationship Id="rId2" Type="http://schemas.openxmlformats.org/officeDocument/2006/relationships/hyperlink" Target="http://www.fortbendisd.com/Domain/46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Felix Titling" pitchFamily="82" charset="0"/>
              </a:rPr>
              <a:t>Class of 2018</a:t>
            </a:r>
            <a:br>
              <a:rPr lang="en-US" dirty="0" smtClean="0">
                <a:latin typeface="Felix Titling" pitchFamily="82" charset="0"/>
              </a:rPr>
            </a:br>
            <a:r>
              <a:rPr lang="en-US" dirty="0" smtClean="0">
                <a:latin typeface="Felix Titling" pitchFamily="82" charset="0"/>
              </a:rPr>
              <a:t>senior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Wednesday, October 12</a:t>
            </a:r>
          </a:p>
          <a:p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6pm</a:t>
            </a:r>
          </a:p>
          <a:p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RPHS Library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Susanna Jakubik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3733800"/>
            <a:ext cx="838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Scram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trip on coach buses to </a:t>
            </a:r>
            <a:br>
              <a:rPr lang="en-US" dirty="0" smtClean="0"/>
            </a:br>
            <a:r>
              <a:rPr lang="en-US" dirty="0" smtClean="0"/>
              <a:t>Fiesta Texas</a:t>
            </a:r>
          </a:p>
          <a:p>
            <a:r>
              <a:rPr lang="en-US" dirty="0" smtClean="0"/>
              <a:t>Location already selected </a:t>
            </a:r>
          </a:p>
          <a:p>
            <a:r>
              <a:rPr lang="en-US" dirty="0" smtClean="0"/>
              <a:t>Date TBD, but is end of May</a:t>
            </a:r>
          </a:p>
          <a:p>
            <a:r>
              <a:rPr lang="en-US" dirty="0" smtClean="0"/>
              <a:t>Will </a:t>
            </a:r>
            <a:r>
              <a:rPr lang="en-US" dirty="0"/>
              <a:t>be included in Senior </a:t>
            </a:r>
            <a:r>
              <a:rPr lang="en-US" dirty="0" smtClean="0"/>
              <a:t>Package ($90)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May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74308"/>
            <a:ext cx="3429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74308"/>
            <a:ext cx="3276600" cy="218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17638"/>
            <a:ext cx="2438400" cy="1625600"/>
          </a:xfrm>
          <a:prstGeom prst="rect">
            <a:avLst/>
          </a:prstGeom>
        </p:spPr>
      </p:pic>
      <p:pic>
        <p:nvPicPr>
          <p:cNvPr id="1026" name="Picture 2" descr="http://www.navyarmyccu.com/wp-content/uploads/fiestatexa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26" y="4461780"/>
            <a:ext cx="2130425" cy="149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50" y="2620175"/>
            <a:ext cx="1982850" cy="13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634"/>
            <a:ext cx="3048000" cy="2030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rehearsal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Mandatory for all seniors</a:t>
            </a:r>
          </a:p>
          <a:p>
            <a:r>
              <a:rPr lang="en-US" dirty="0" smtClean="0"/>
              <a:t>In RPHS large </a:t>
            </a:r>
            <a:r>
              <a:rPr lang="en-US" dirty="0" smtClean="0"/>
              <a:t>gym during class day</a:t>
            </a:r>
            <a:endParaRPr lang="en-US" dirty="0" smtClean="0"/>
          </a:p>
          <a:p>
            <a:r>
              <a:rPr lang="en-US" dirty="0" smtClean="0"/>
              <a:t>Caps and gowns will be distributed ($50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Will be ordered through Balfour in May</a:t>
            </a:r>
            <a:endParaRPr lang="en-US" dirty="0" smtClean="0"/>
          </a:p>
          <a:p>
            <a:r>
              <a:rPr lang="en-US" dirty="0" smtClean="0"/>
              <a:t>Held week before graduation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May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46" y="4394200"/>
            <a:ext cx="358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0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breakfast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Breakfast honoring seniors</a:t>
            </a:r>
            <a:br>
              <a:rPr lang="en-US" dirty="0" smtClean="0"/>
            </a:br>
            <a:r>
              <a:rPr lang="en-US" dirty="0" smtClean="0"/>
              <a:t>in RPHS Commons</a:t>
            </a:r>
          </a:p>
          <a:p>
            <a:r>
              <a:rPr lang="en-US" dirty="0" smtClean="0"/>
              <a:t>Senior video is shown</a:t>
            </a:r>
          </a:p>
          <a:p>
            <a:r>
              <a:rPr lang="en-US" dirty="0" smtClean="0"/>
              <a:t>May 31, 2018</a:t>
            </a:r>
          </a:p>
          <a:p>
            <a:r>
              <a:rPr lang="en-US" dirty="0" smtClean="0"/>
              <a:t>Will </a:t>
            </a:r>
            <a:r>
              <a:rPr lang="en-US" dirty="0"/>
              <a:t>be included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Senior Package </a:t>
            </a:r>
            <a:br>
              <a:rPr lang="en-US" dirty="0" smtClean="0"/>
            </a:br>
            <a:r>
              <a:rPr lang="en-US" dirty="0" smtClean="0"/>
              <a:t>($10)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May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31323"/>
            <a:ext cx="32004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04109"/>
            <a:ext cx="3505200" cy="2867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51" y="5122984"/>
            <a:ext cx="2417884" cy="1611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89" y="4107942"/>
            <a:ext cx="2948871" cy="18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walk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final walk down Main </a:t>
            </a:r>
            <a:br>
              <a:rPr lang="en-US" dirty="0" smtClean="0"/>
            </a:br>
            <a:r>
              <a:rPr lang="en-US" dirty="0" smtClean="0"/>
              <a:t>Street, lined with the entire </a:t>
            </a:r>
            <a:br>
              <a:rPr lang="en-US" dirty="0" smtClean="0"/>
            </a:br>
            <a:r>
              <a:rPr lang="en-US" dirty="0" smtClean="0"/>
              <a:t>school, parents and families</a:t>
            </a:r>
          </a:p>
          <a:p>
            <a:r>
              <a:rPr lang="en-US" dirty="0" smtClean="0"/>
              <a:t>School song echoes in the </a:t>
            </a:r>
            <a:br>
              <a:rPr lang="en-US" dirty="0" smtClean="0"/>
            </a:br>
            <a:r>
              <a:rPr lang="en-US" dirty="0" smtClean="0"/>
              <a:t>hallways and confetti cannons </a:t>
            </a:r>
            <a:br>
              <a:rPr lang="en-US" dirty="0" smtClean="0"/>
            </a:br>
            <a:r>
              <a:rPr lang="en-US" dirty="0" smtClean="0"/>
              <a:t>shower grads with purple, silver </a:t>
            </a:r>
            <a:br>
              <a:rPr lang="en-US" dirty="0" smtClean="0"/>
            </a:br>
            <a:r>
              <a:rPr lang="en-US" dirty="0" smtClean="0"/>
              <a:t>and white</a:t>
            </a:r>
          </a:p>
          <a:p>
            <a:r>
              <a:rPr lang="en-US" dirty="0" smtClean="0"/>
              <a:t>Immediately following </a:t>
            </a:r>
            <a:br>
              <a:rPr lang="en-US" dirty="0" smtClean="0"/>
            </a:br>
            <a:r>
              <a:rPr lang="en-US" dirty="0" smtClean="0"/>
              <a:t>Senior Breakfast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May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18" y="3581400"/>
            <a:ext cx="2391536" cy="3585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r="25000"/>
          <a:stretch/>
        </p:blipFill>
        <p:spPr>
          <a:xfrm>
            <a:off x="5181600" y="4953000"/>
            <a:ext cx="1909524" cy="201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74" y="5334000"/>
            <a:ext cx="1894876" cy="1488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13" y="1569056"/>
            <a:ext cx="3660545" cy="24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5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859455"/>
            <a:ext cx="4876800" cy="325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June 1 OR 2,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Will last two hours</a:t>
            </a:r>
            <a:endParaRPr lang="en-US" dirty="0" smtClean="0"/>
          </a:p>
          <a:p>
            <a:r>
              <a:rPr lang="en-US" dirty="0" smtClean="0"/>
              <a:t>Location TBD</a:t>
            </a:r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June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39876"/>
            <a:ext cx="22352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2" y="40386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yearbook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deliver in August, 2018</a:t>
            </a:r>
          </a:p>
          <a:p>
            <a:r>
              <a:rPr lang="en-US" dirty="0"/>
              <a:t>Will be included in </a:t>
            </a:r>
            <a:r>
              <a:rPr lang="en-US" dirty="0" smtClean="0"/>
              <a:t>Senior </a:t>
            </a:r>
            <a:r>
              <a:rPr lang="en-US" dirty="0"/>
              <a:t>Package </a:t>
            </a:r>
            <a:r>
              <a:rPr lang="en-US" dirty="0" smtClean="0"/>
              <a:t>AND will be shipped to home address on file ($85)</a:t>
            </a:r>
          </a:p>
          <a:p>
            <a:r>
              <a:rPr lang="en-US" dirty="0" smtClean="0"/>
              <a:t>Optional name stamping </a:t>
            </a:r>
            <a:r>
              <a:rPr lang="en-US" dirty="0" smtClean="0"/>
              <a:t>($10) and senior shout-out ads ($25) will </a:t>
            </a:r>
            <a:r>
              <a:rPr lang="en-US" dirty="0" smtClean="0"/>
              <a:t>be offered in Senior Package signup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August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52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How do we pay for </a:t>
            </a:r>
            <a:br>
              <a:rPr lang="en-US" dirty="0" smtClean="0">
                <a:latin typeface="Felix Titling" pitchFamily="82" charset="0"/>
              </a:rPr>
            </a:br>
            <a:r>
              <a:rPr lang="en-US" dirty="0" smtClean="0">
                <a:latin typeface="Felix Titling" pitchFamily="82" charset="0"/>
              </a:rPr>
              <a:t>all of this?</a:t>
            </a:r>
            <a:endParaRPr lang="en-US" dirty="0"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6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Senior package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Allows many senior expenses to be paid over time</a:t>
            </a:r>
          </a:p>
          <a:p>
            <a:r>
              <a:rPr lang="en-US" sz="2000" dirty="0" smtClean="0"/>
              <a:t>Price is $365</a:t>
            </a:r>
          </a:p>
          <a:p>
            <a:pPr lvl="1"/>
            <a:r>
              <a:rPr lang="en-US" sz="2000" dirty="0" smtClean="0"/>
              <a:t>Has been between $360 and $365 for past three years</a:t>
            </a:r>
          </a:p>
          <a:p>
            <a:r>
              <a:rPr lang="en-US" sz="2000" dirty="0" smtClean="0"/>
              <a:t>Includes the following items:</a:t>
            </a:r>
          </a:p>
          <a:p>
            <a:pPr lvl="1"/>
            <a:r>
              <a:rPr lang="en-US" sz="2000" dirty="0" smtClean="0"/>
              <a:t>T-shirt</a:t>
            </a:r>
          </a:p>
          <a:p>
            <a:pPr lvl="1"/>
            <a:r>
              <a:rPr lang="en-US" sz="2000" dirty="0" smtClean="0"/>
              <a:t>Class photo</a:t>
            </a:r>
          </a:p>
          <a:p>
            <a:pPr lvl="1"/>
            <a:r>
              <a:rPr lang="en-US" sz="2000" dirty="0" smtClean="0"/>
              <a:t>Prom</a:t>
            </a:r>
          </a:p>
          <a:p>
            <a:pPr lvl="1"/>
            <a:r>
              <a:rPr lang="en-US" sz="2000" dirty="0" smtClean="0"/>
              <a:t>Senior Yearbook</a:t>
            </a:r>
          </a:p>
          <a:p>
            <a:pPr lvl="1"/>
            <a:r>
              <a:rPr lang="en-US" sz="2000" dirty="0" smtClean="0"/>
              <a:t>Senior Scram</a:t>
            </a:r>
          </a:p>
          <a:p>
            <a:r>
              <a:rPr lang="en-US" sz="2000" dirty="0" smtClean="0"/>
              <a:t>Senior Package not mandatory to participate in senior </a:t>
            </a:r>
            <a:r>
              <a:rPr lang="en-US" sz="2000" dirty="0" smtClean="0"/>
              <a:t>activities</a:t>
            </a:r>
          </a:p>
          <a:p>
            <a:pPr lvl="1"/>
            <a:r>
              <a:rPr lang="en-US" sz="2000" dirty="0" smtClean="0"/>
              <a:t>All items available a la carte</a:t>
            </a:r>
            <a:endParaRPr lang="en-US" sz="2000" dirty="0" smtClean="0"/>
          </a:p>
          <a:p>
            <a:r>
              <a:rPr lang="en-US" sz="2000" dirty="0" smtClean="0"/>
              <a:t>Will offer in spring with first payment due March 25, 2016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18547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fundraising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Events versus another candle or gift wrap</a:t>
            </a:r>
          </a:p>
          <a:p>
            <a:pPr lvl="1"/>
            <a:r>
              <a:rPr lang="en-US" sz="4000" dirty="0" smtClean="0">
                <a:latin typeface="High Tower Text" pitchFamily="18" charset="0"/>
              </a:rPr>
              <a:t>Color Run; take </a:t>
            </a:r>
            <a:r>
              <a:rPr lang="en-US" sz="4000" dirty="0" smtClean="0"/>
              <a:t>over </a:t>
            </a:r>
            <a:r>
              <a:rPr lang="en-US" sz="4000" dirty="0" smtClean="0"/>
              <a:t>from Key Club? </a:t>
            </a:r>
          </a:p>
          <a:p>
            <a:r>
              <a:rPr lang="en-US" sz="4400" dirty="0" smtClean="0"/>
              <a:t>Sponsorships</a:t>
            </a:r>
            <a:endParaRPr lang="en-US" sz="4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How can you help?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igh Tower Text" pitchFamily="18" charset="0"/>
              </a:rPr>
              <a:t>Prom 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Decorating, food and beverage planning, logistics</a:t>
            </a:r>
          </a:p>
          <a:p>
            <a:r>
              <a:rPr lang="en-US" dirty="0" smtClean="0">
                <a:latin typeface="High Tower Text" pitchFamily="18" charset="0"/>
              </a:rPr>
              <a:t>Senior Breakfast</a:t>
            </a:r>
          </a:p>
          <a:p>
            <a:pPr lvl="1"/>
            <a:r>
              <a:rPr lang="en-US" dirty="0" smtClean="0"/>
              <a:t>Decorating, logistics</a:t>
            </a:r>
            <a:endParaRPr lang="en-US" dirty="0" smtClean="0">
              <a:latin typeface="High Tower Text" pitchFamily="18" charset="0"/>
            </a:endParaRPr>
          </a:p>
          <a:p>
            <a:r>
              <a:rPr lang="en-US" dirty="0" smtClean="0"/>
              <a:t>Fundraising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Planning, implementing, </a:t>
            </a:r>
            <a:r>
              <a:rPr lang="en-US" dirty="0" smtClean="0">
                <a:latin typeface="High Tower Text" pitchFamily="18" charset="0"/>
              </a:rPr>
              <a:t>logistics</a:t>
            </a:r>
          </a:p>
          <a:p>
            <a:r>
              <a:rPr lang="en-US" dirty="0" smtClean="0"/>
              <a:t>Please sign up on the sheet that’s going around or email me to volunteer</a:t>
            </a:r>
            <a:endParaRPr lang="en-US" dirty="0"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4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Class sponsor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igh Tower Text" pitchFamily="18" charset="0"/>
              </a:rPr>
              <a:t>Susanna Jakubik (</a:t>
            </a:r>
            <a:r>
              <a:rPr lang="en-US" dirty="0" smtClean="0"/>
              <a:t>susanna.jakubik@fortbendisd.com)</a:t>
            </a:r>
          </a:p>
          <a:p>
            <a:r>
              <a:rPr lang="en-US" dirty="0" smtClean="0"/>
              <a:t>I teach yearbook, photography and broadcasting</a:t>
            </a:r>
          </a:p>
          <a:p>
            <a:r>
              <a:rPr lang="en-US" dirty="0" smtClean="0"/>
              <a:t>Have sponsored the classes of 2013 and 2017</a:t>
            </a:r>
          </a:p>
          <a:p>
            <a:r>
              <a:rPr lang="en-US" dirty="0" smtClean="0"/>
              <a:t>Am a 2018 mom to </a:t>
            </a:r>
            <a:r>
              <a:rPr lang="en-US" smtClean="0"/>
              <a:t>my daughter, Ryan</a:t>
            </a:r>
            <a:endParaRPr lang="en-US" dirty="0" smtClean="0"/>
          </a:p>
          <a:p>
            <a:r>
              <a:rPr lang="en-US" dirty="0" smtClean="0"/>
              <a:t>Looking forward to working with your kids!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communications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igh Tower Text" pitchFamily="18" charset="0"/>
              </a:rPr>
              <a:t>Everything you need is </a:t>
            </a:r>
            <a:r>
              <a:rPr lang="en-US" dirty="0" smtClean="0"/>
              <a:t>on </a:t>
            </a:r>
            <a:r>
              <a:rPr lang="en-US" dirty="0" err="1" smtClean="0">
                <a:hlinkClick r:id="rId2"/>
              </a:rPr>
              <a:t>theProwler</a:t>
            </a:r>
            <a:endParaRPr lang="en-US" dirty="0" smtClean="0"/>
          </a:p>
          <a:p>
            <a:pPr lvl="1"/>
            <a:r>
              <a:rPr lang="en-US" dirty="0" smtClean="0"/>
              <a:t>Up to date event information</a:t>
            </a:r>
          </a:p>
          <a:p>
            <a:pPr lvl="1"/>
            <a:r>
              <a:rPr lang="en-US" dirty="0" smtClean="0">
                <a:hlinkClick r:id="rId3"/>
              </a:rPr>
              <a:t>Sign up for weekly emails</a:t>
            </a:r>
            <a:endParaRPr lang="en-US" dirty="0" smtClean="0"/>
          </a:p>
          <a:p>
            <a:pPr lvl="1"/>
            <a:r>
              <a:rPr lang="en-US" dirty="0" smtClean="0"/>
              <a:t>Contact information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3657600"/>
            <a:ext cx="2438400" cy="2438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49530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elix Titling" pitchFamily="82" charset="0"/>
                <a:ea typeface="+mj-ea"/>
                <a:cs typeface="+mj-cs"/>
              </a:rPr>
              <a:t>Scan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elix Titling" pitchFamily="82" charset="0"/>
                <a:ea typeface="+mj-ea"/>
                <a:cs typeface="+mj-cs"/>
              </a:rPr>
              <a:t>qr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elix Titling" pitchFamily="82" charset="0"/>
                <a:ea typeface="+mj-ea"/>
                <a:cs typeface="+mj-cs"/>
              </a:rPr>
              <a:t> code to visit the website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Felix Titling" pitchFamily="82" charset="0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743200" y="2438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Your senior will thank you too!</a:t>
            </a:r>
            <a:endParaRPr lang="en-US" dirty="0">
              <a:solidFill>
                <a:schemeClr val="bg1"/>
              </a:solidFill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lix Titling" pitchFamily="82" charset="0"/>
              </a:rPr>
              <a:t>agenda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Planned </a:t>
            </a:r>
            <a:r>
              <a:rPr lang="en-US" sz="6000" dirty="0" smtClean="0"/>
              <a:t>activities</a:t>
            </a:r>
            <a:endParaRPr lang="en-US" sz="6000" dirty="0" smtClean="0"/>
          </a:p>
          <a:p>
            <a:r>
              <a:rPr lang="en-US" sz="6000" dirty="0" smtClean="0"/>
              <a:t>Fundraising</a:t>
            </a:r>
          </a:p>
          <a:p>
            <a:r>
              <a:rPr lang="en-US" sz="6000" dirty="0" smtClean="0"/>
              <a:t>How YOU can get involved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69" y="4340469"/>
            <a:ext cx="1953651" cy="2442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69" y="4340469"/>
            <a:ext cx="195072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pictures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High Tower Text" pitchFamily="18" charset="0"/>
              </a:rPr>
              <a:t>Nesossi</a:t>
            </a:r>
            <a:r>
              <a:rPr lang="en-US" dirty="0" smtClean="0">
                <a:latin typeface="High Tower Text" pitchFamily="18" charset="0"/>
              </a:rPr>
              <a:t> Studios will take senior photos on campu</a:t>
            </a:r>
            <a:r>
              <a:rPr lang="en-US" dirty="0" smtClean="0"/>
              <a:t>s in August</a:t>
            </a:r>
          </a:p>
          <a:p>
            <a:r>
              <a:rPr lang="en-US" dirty="0" smtClean="0"/>
              <a:t>Students will have choice of cap and gown, yearbook and/or “freestyle” photo</a:t>
            </a:r>
          </a:p>
          <a:p>
            <a:r>
              <a:rPr lang="en-US" dirty="0" smtClean="0"/>
              <a:t>Yearbook photo will be in black on white and is free </a:t>
            </a:r>
            <a:br>
              <a:rPr lang="en-US" dirty="0" smtClean="0"/>
            </a:br>
            <a:r>
              <a:rPr lang="en-US" dirty="0" smtClean="0"/>
              <a:t>to take</a:t>
            </a:r>
          </a:p>
          <a:p>
            <a:r>
              <a:rPr lang="en-US" dirty="0" smtClean="0"/>
              <a:t>Prices vary</a:t>
            </a:r>
          </a:p>
          <a:p>
            <a:pPr marL="0" indent="0">
              <a:buNone/>
            </a:pPr>
            <a:endParaRPr lang="en-US" dirty="0">
              <a:latin typeface="High Tower Tex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69" y="4343400"/>
            <a:ext cx="195072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August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t-shirt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igh Tower Text" pitchFamily="18" charset="0"/>
              </a:rPr>
              <a:t>Students wil</a:t>
            </a:r>
            <a:r>
              <a:rPr lang="en-US" dirty="0" smtClean="0"/>
              <a:t>l select design for senior t-shirt</a:t>
            </a:r>
          </a:p>
          <a:p>
            <a:r>
              <a:rPr lang="en-US" dirty="0" smtClean="0"/>
              <a:t>Will be included in Senior Package ($16)</a:t>
            </a:r>
          </a:p>
          <a:p>
            <a:r>
              <a:rPr lang="en-US" dirty="0" smtClean="0"/>
              <a:t>Will be required to attend Senior Scram</a:t>
            </a:r>
          </a:p>
          <a:p>
            <a:pPr marL="0" indent="0">
              <a:buNone/>
            </a:pPr>
            <a:endParaRPr lang="en-US" dirty="0">
              <a:latin typeface="High Tower Text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3" y="3384804"/>
            <a:ext cx="29464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257800"/>
            <a:ext cx="2753207" cy="1263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52800"/>
            <a:ext cx="3056965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90" y="3505200"/>
            <a:ext cx="3155062" cy="144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August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awards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Seniors vote on one girl and one guy in categories such as: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Most Likely to Join the Military</a:t>
            </a:r>
          </a:p>
          <a:p>
            <a:pPr lvl="1"/>
            <a:r>
              <a:rPr lang="en-US" dirty="0" smtClean="0"/>
              <a:t>Most Artistic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Most School Spirit</a:t>
            </a:r>
          </a:p>
          <a:p>
            <a:r>
              <a:rPr lang="en-US" dirty="0" smtClean="0"/>
              <a:t>Winners will be featured in 2017-18 </a:t>
            </a:r>
            <a:br>
              <a:rPr lang="en-US" dirty="0" smtClean="0"/>
            </a:br>
            <a:r>
              <a:rPr lang="en-US" dirty="0" smtClean="0"/>
              <a:t>yearbook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13586"/>
            <a:ext cx="200578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48" y="5077802"/>
            <a:ext cx="2177379" cy="1451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52988"/>
            <a:ext cx="2135982" cy="1423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22" y="5216403"/>
            <a:ext cx="1969478" cy="13129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September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0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group pic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Entire class featured in panoramic </a:t>
            </a:r>
            <a:r>
              <a:rPr lang="en-US" dirty="0" smtClean="0"/>
              <a:t>photo and “18” photo</a:t>
            </a:r>
            <a:endParaRPr lang="en-US" dirty="0" smtClean="0"/>
          </a:p>
          <a:p>
            <a:r>
              <a:rPr lang="en-US" dirty="0" smtClean="0"/>
              <a:t>Taken during school hours</a:t>
            </a:r>
          </a:p>
          <a:p>
            <a:r>
              <a:rPr lang="en-US" dirty="0"/>
              <a:t>Will be included in Senior </a:t>
            </a:r>
            <a:r>
              <a:rPr lang="en-US" dirty="0" smtClean="0"/>
              <a:t>Package ($40)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April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843"/>
            <a:ext cx="9144000" cy="1808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58203"/>
            <a:ext cx="2127338" cy="1680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958203"/>
            <a:ext cx="2354908" cy="13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1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5, 2018 for seniors and guests only</a:t>
            </a:r>
          </a:p>
          <a:p>
            <a:r>
              <a:rPr lang="en-US" dirty="0" smtClean="0"/>
              <a:t>Selecting venue at end of month</a:t>
            </a:r>
          </a:p>
          <a:p>
            <a:r>
              <a:rPr lang="en-US" dirty="0" smtClean="0"/>
              <a:t>Will </a:t>
            </a:r>
            <a:r>
              <a:rPr lang="en-US" dirty="0"/>
              <a:t>be included in Senior </a:t>
            </a:r>
            <a:r>
              <a:rPr lang="en-US" dirty="0" smtClean="0"/>
              <a:t>Package ($140)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May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6250"/>
          <a:stretch/>
        </p:blipFill>
        <p:spPr>
          <a:xfrm>
            <a:off x="152401" y="3521808"/>
            <a:ext cx="2409660" cy="1735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10302"/>
            <a:ext cx="2819400" cy="187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61" y="3521808"/>
            <a:ext cx="36576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0" y="4741008"/>
            <a:ext cx="2923341" cy="19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9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receptions</a:t>
            </a:r>
            <a:endParaRPr lang="en-US" dirty="0">
              <a:latin typeface="Felix Titling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feeder </a:t>
            </a:r>
            <a:r>
              <a:rPr lang="en-US" dirty="0" err="1" smtClean="0"/>
              <a:t>elementaries</a:t>
            </a:r>
            <a:r>
              <a:rPr lang="en-US" dirty="0" smtClean="0"/>
              <a:t> host receptions for former students who are graduating</a:t>
            </a:r>
          </a:p>
          <a:p>
            <a:pPr lvl="1"/>
            <a:r>
              <a:rPr lang="en-US" dirty="0" err="1" smtClean="0"/>
              <a:t>Scanlan</a:t>
            </a:r>
            <a:r>
              <a:rPr lang="en-US" dirty="0" smtClean="0"/>
              <a:t> Oaks and Sienna Crossing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igh Tower Text" pitchFamily="18" charset="0"/>
              </a:rPr>
              <a:t>May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pbs.twimg.com/media/Bo1VzX2CAAEGsSK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4" y="3505200"/>
            <a:ext cx="4214446" cy="31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39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513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Felix Titling</vt:lpstr>
      <vt:lpstr>High Tower Text</vt:lpstr>
      <vt:lpstr>Office Theme</vt:lpstr>
      <vt:lpstr>Class of 2018 senior information </vt:lpstr>
      <vt:lpstr>Class sponsor</vt:lpstr>
      <vt:lpstr>agenda</vt:lpstr>
      <vt:lpstr>Senior pictures</vt:lpstr>
      <vt:lpstr>Senior t-shirt</vt:lpstr>
      <vt:lpstr>Senior awards</vt:lpstr>
      <vt:lpstr>Senior group pic</vt:lpstr>
      <vt:lpstr>prom</vt:lpstr>
      <vt:lpstr>Elementary receptions</vt:lpstr>
      <vt:lpstr>Senior Scram</vt:lpstr>
      <vt:lpstr>Graduation rehearsal</vt:lpstr>
      <vt:lpstr>Senior breakfast</vt:lpstr>
      <vt:lpstr>Last walk</vt:lpstr>
      <vt:lpstr>Graduation</vt:lpstr>
      <vt:lpstr>yearbook</vt:lpstr>
      <vt:lpstr>How do we pay for  all of this?</vt:lpstr>
      <vt:lpstr>Senior package</vt:lpstr>
      <vt:lpstr>fundraising</vt:lpstr>
      <vt:lpstr>How can you help?</vt:lpstr>
      <vt:lpstr>communications</vt:lpstr>
      <vt:lpstr>Thank you</vt:lpstr>
    </vt:vector>
  </TitlesOfParts>
  <Company>FortBend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Susanna Jakubik</dc:creator>
  <cp:lastModifiedBy>Jakubik, Susanna</cp:lastModifiedBy>
  <cp:revision>122</cp:revision>
  <dcterms:created xsi:type="dcterms:W3CDTF">2012-09-26T19:24:24Z</dcterms:created>
  <dcterms:modified xsi:type="dcterms:W3CDTF">2016-10-12T21:26:34Z</dcterms:modified>
</cp:coreProperties>
</file>